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CECC9-F678-4525-9A00-5288ED67D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CC004-AF6D-4F0A-B011-65DA6AB55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3B139-9EB1-4C95-8131-C1D133E3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9663F-02F5-4D6F-BA17-0D6B8C43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8AA2C5-454C-4564-9F82-1CFB8FC6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D0C1-3063-41CC-8342-F47044B9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97DEE2-7D99-4389-AB71-904FE3D9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7E5E-EC04-4C3F-B14C-4AF17213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3E4B06-5954-49BE-B58E-F2014166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68D9A1-F936-4D2F-9647-6948D5D1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4E7510-29B8-40E9-A004-54F097C03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BB466-7DA1-4312-A96E-82F1145F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353C67-B363-4A7E-8791-1E35478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913CA1-2D33-4B7E-9986-ECFFE20B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1C897F-9DA7-4713-88A0-2B8EAE46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7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24F17-B078-455F-A58E-E62E72F3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0BC29-2D60-4EC3-BC93-96274A8C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9049E-30CD-4975-ADF1-05673552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19AC8-91B1-4D0E-AD34-D2ED1BE2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034D86-9611-47F5-B560-CC69047D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7785A-A000-45FD-9FF0-F370ED1D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8D7791-749E-47C5-864F-7E334E370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E50E9C-E64B-47F6-B879-07FE5BC9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30EC09-5748-4A7B-815E-13718BB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487B0-B801-4319-BF95-BD39DC0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39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5A2C9-E961-43E4-B702-54E74D53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F45A61-6848-414A-A713-A05EB51A3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FC8200-DC14-4D5D-A746-3A510CFBB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C014E0-2831-4067-BED3-37A78043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C146C1-9EF7-489C-9375-D8C53221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D28C9C-EDAD-4E2A-959E-DB20DE66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3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73EE0-4371-4C5D-A264-CD60536B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83963-6E3B-40C6-9D73-13F98841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44C6D-B864-4112-B3B0-CD6113AE9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13E4E0-17D4-4EB5-8CFA-BC560C5B5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B9D6F5-C3C7-43A8-9457-7F2689F4B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642451-3C87-41D3-B42B-C8B2AC5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F9ADC1-E178-480C-AD71-39407B6D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B1C65-5D33-4BF1-9ACE-2F527184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0D45-5C16-4612-B2FA-C983D949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78065B-A323-4DF8-9417-CD33A79F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D010F8-9598-4C0E-A005-931E9404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C2EEE0-5A99-4C9E-9379-DAC54E6D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3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521ABC-074F-4BB1-82DC-F0706702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8EBBFC-F394-4741-A8F9-22AC9154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0C946C-52C1-4111-A903-5FD1462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4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919E9-B9B9-4A1D-BEAB-4B6BFD31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601E45-464B-4E52-BC69-AC7DB6C6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0DB16E-E5C4-4CA5-AAED-C5EE419D9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9CBD48-F8F2-41E4-9109-985E353C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D70A4F-821D-48F6-8807-A81CE644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794DCF-3668-483E-A9B8-7C98C24B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20E6-59EE-44D2-BD8A-22007466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3B124B-7F63-4E51-8823-CC085E2D5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70059B-F9D3-457D-88D9-58023A6FF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EC3254-77B0-4290-8ABF-A31698E5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32E76B-4B5E-4D45-9119-90C0BF31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49D268-197B-4CFA-812F-FD2DCF85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F2C7AE-6897-4E5A-BDC9-D953B1F6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905A57-AC29-4D05-BB15-230FCC76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9692C-D87D-4892-8D06-7340524A4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2FEA-EC26-4732-AE4B-CFCBD31CDA75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106CD2-6ADF-4075-A982-19181DA80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EFA86F-B159-4DB3-B601-09E7EA515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244DA2-DB96-498B-A2D9-B581B03FBE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4" y="142123"/>
            <a:ext cx="946975" cy="7109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FA52AE4-ADAB-4630-B27A-97E657996912}"/>
              </a:ext>
            </a:extLst>
          </p:cNvPr>
          <p:cNvCxnSpPr>
            <a:cxnSpLocks/>
          </p:cNvCxnSpPr>
          <p:nvPr/>
        </p:nvCxnSpPr>
        <p:spPr>
          <a:xfrm>
            <a:off x="576197" y="823998"/>
            <a:ext cx="10070926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2BAC0B-3644-409C-A7B3-9E6821170477}"/>
              </a:ext>
            </a:extLst>
          </p:cNvPr>
          <p:cNvSpPr txBox="1"/>
          <p:nvPr/>
        </p:nvSpPr>
        <p:spPr>
          <a:xfrm>
            <a:off x="2265327" y="199029"/>
            <a:ext cx="669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AMEAZUL PROMOVE AÇÔES CULTURAIS E SOCIAIS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23F947-394E-4CDB-82B2-8AB5B0964B99}"/>
              </a:ext>
            </a:extLst>
          </p:cNvPr>
          <p:cNvSpPr txBox="1"/>
          <p:nvPr/>
        </p:nvSpPr>
        <p:spPr>
          <a:xfrm>
            <a:off x="263507" y="1668584"/>
            <a:ext cx="6274346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Promover ações culturais, resgate da história do Bairro e melhorar a</a:t>
            </a:r>
          </a:p>
          <a:p>
            <a:pPr algn="just"/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Qualidade de Vida são Diretrizes da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</a:rPr>
              <a:t>Ameazul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 e neste sentido, temos:</a:t>
            </a:r>
          </a:p>
          <a:p>
            <a:pPr algn="just"/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Projeto Crescer no Saber </a:t>
            </a:r>
            <a:r>
              <a:rPr lang="pt-BR" sz="1600" dirty="0"/>
              <a:t>que auxilia as crianças da Escola Lúcio</a:t>
            </a:r>
          </a:p>
          <a:p>
            <a:pPr algn="just"/>
            <a:r>
              <a:rPr lang="pt-BR" sz="1600" dirty="0"/>
              <a:t>     Rocha de Almeida na melhoria do desempenho escolar e na </a:t>
            </a:r>
          </a:p>
          <a:p>
            <a:pPr algn="just"/>
            <a:r>
              <a:rPr lang="pt-BR" sz="1600" dirty="0"/>
              <a:t>     socialização.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Também temos uma pequena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verba destinada a ajudar pessoas </a:t>
            </a:r>
            <a:r>
              <a:rPr lang="pt-BR" sz="1600" dirty="0"/>
              <a:t>em</a:t>
            </a:r>
          </a:p>
          <a:p>
            <a:pPr algn="just"/>
            <a:r>
              <a:rPr lang="pt-BR" sz="1600" dirty="0"/>
              <a:t>     dificuldade comprovada de saúde e sobrevivência.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Resgatamos a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história do Bairro </a:t>
            </a:r>
            <a:r>
              <a:rPr lang="pt-BR" sz="1600" dirty="0"/>
              <a:t>com os vídeos de moradores antigos,</a:t>
            </a:r>
          </a:p>
          <a:p>
            <a:pPr algn="just"/>
            <a:r>
              <a:rPr lang="pt-BR" sz="1600" dirty="0"/>
              <a:t>     entrevistas com os fundadores e pioneiros de nossa região.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Realizamos anualmente a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festa junina </a:t>
            </a:r>
            <a:r>
              <a:rPr lang="pt-BR" sz="1600" dirty="0"/>
              <a:t>do Bairro.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Apoiamos 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Projeto Rede Segura, da PMES</a:t>
            </a:r>
            <a:r>
              <a:rPr lang="pt-BR" sz="1600" dirty="0"/>
              <a:t>, com a cessão de nossa</a:t>
            </a:r>
          </a:p>
          <a:p>
            <a:pPr algn="just"/>
            <a:r>
              <a:rPr lang="pt-BR" sz="1600" dirty="0"/>
              <a:t>     sede para atividades e infraestrutura para a 2ª 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 Projeto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Orientador de Praia </a:t>
            </a:r>
            <a:r>
              <a:rPr lang="pt-BR" sz="1600" dirty="0"/>
              <a:t>foi um sucesso no verão e também </a:t>
            </a:r>
          </a:p>
          <a:p>
            <a:pPr algn="just"/>
            <a:r>
              <a:rPr lang="pt-BR" sz="1600" dirty="0"/>
              <a:t>      será realizado nas férias de Julho.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Agora, estamos montando um 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</a:rPr>
              <a:t>acervo histórico/cultural</a:t>
            </a:r>
            <a:r>
              <a:rPr lang="pt-BR" sz="1600" dirty="0"/>
              <a:t>, reunindo</a:t>
            </a:r>
          </a:p>
          <a:p>
            <a:pPr algn="just"/>
            <a:r>
              <a:rPr lang="pt-BR" sz="1600" dirty="0"/>
              <a:t>     materiais de registros da evolução da Enseada Azul. Aqueles que</a:t>
            </a:r>
          </a:p>
          <a:p>
            <a:pPr algn="just"/>
            <a:r>
              <a:rPr lang="pt-BR" sz="1600" dirty="0"/>
              <a:t>     tiverem fotos, vídeos e documentos, entrem em contato conosco, </a:t>
            </a:r>
          </a:p>
          <a:p>
            <a:pPr algn="just"/>
            <a:r>
              <a:rPr lang="pt-BR" sz="1600" dirty="0"/>
              <a:t>     pois tudo é importante de ser registrado. 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A1731ED-D95D-4374-B59B-3162940B8F30}"/>
              </a:ext>
            </a:extLst>
          </p:cNvPr>
          <p:cNvGrpSpPr/>
          <p:nvPr/>
        </p:nvGrpSpPr>
        <p:grpSpPr>
          <a:xfrm>
            <a:off x="6732106" y="1122358"/>
            <a:ext cx="5234609" cy="5410961"/>
            <a:chOff x="6957390" y="1016342"/>
            <a:chExt cx="5234609" cy="541096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29859A7-08B9-46DB-94DC-1C635D7CA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64356" y="4299888"/>
              <a:ext cx="1689421" cy="212741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3B18E9B-813C-4610-B253-427CBDC5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4013" y="4163733"/>
              <a:ext cx="1683025" cy="1894161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431BE99-E492-4C51-9CBC-739CF604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7390" y="1016342"/>
              <a:ext cx="5234609" cy="3147391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D5C9485-31D0-4CD0-9940-9D0665E307AB}"/>
                </a:ext>
              </a:extLst>
            </p:cNvPr>
            <p:cNvSpPr txBox="1"/>
            <p:nvPr/>
          </p:nvSpPr>
          <p:spPr>
            <a:xfrm>
              <a:off x="7476071" y="6034002"/>
              <a:ext cx="1188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solidFill>
                    <a:schemeClr val="accent1">
                      <a:lumMod val="75000"/>
                    </a:schemeClr>
                  </a:solidFill>
                </a:rPr>
                <a:t>Amigo da PMES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9DEABEB3-6310-4D1C-AD62-D5A62A02F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5890" y="4299889"/>
              <a:ext cx="1689995" cy="1689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106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199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Edmundo filho</dc:creator>
  <cp:lastModifiedBy>Edmundo filho</cp:lastModifiedBy>
  <cp:revision>47</cp:revision>
  <dcterms:created xsi:type="dcterms:W3CDTF">2023-11-28T14:14:04Z</dcterms:created>
  <dcterms:modified xsi:type="dcterms:W3CDTF">2024-07-11T03:00:31Z</dcterms:modified>
</cp:coreProperties>
</file>